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9" r:id="rId4"/>
    <p:sldId id="258"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4" d="100"/>
          <a:sy n="44" d="100"/>
        </p:scale>
        <p:origin x="-108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B848674-4E4F-4A34-995C-7A1A89D29BC3}" type="datetimeFigureOut">
              <a:rPr lang="en-US" smtClean="0"/>
              <a:pPr/>
              <a:t>5/1/2009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7C85717-93F3-4317-B421-0B0B8EF0722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848674-4E4F-4A34-995C-7A1A89D29BC3}" type="datetimeFigureOut">
              <a:rPr lang="en-US" smtClean="0"/>
              <a:pPr/>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85717-93F3-4317-B421-0B0B8EF0722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848674-4E4F-4A34-995C-7A1A89D29BC3}" type="datetimeFigureOut">
              <a:rPr lang="en-US" smtClean="0"/>
              <a:pPr/>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85717-93F3-4317-B421-0B0B8EF0722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848674-4E4F-4A34-995C-7A1A89D29BC3}" type="datetimeFigureOut">
              <a:rPr lang="en-US" smtClean="0"/>
              <a:pPr/>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85717-93F3-4317-B421-0B0B8EF0722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B848674-4E4F-4A34-995C-7A1A89D29BC3}" type="datetimeFigureOut">
              <a:rPr lang="en-US" smtClean="0"/>
              <a:pPr/>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85717-93F3-4317-B421-0B0B8EF0722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B848674-4E4F-4A34-995C-7A1A89D29BC3}" type="datetimeFigureOut">
              <a:rPr lang="en-US" smtClean="0"/>
              <a:pPr/>
              <a:t>5/1/2009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85717-93F3-4317-B421-0B0B8EF0722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B848674-4E4F-4A34-995C-7A1A89D29BC3}" type="datetimeFigureOut">
              <a:rPr lang="en-US" smtClean="0"/>
              <a:pPr/>
              <a:t>5/1/2009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C85717-93F3-4317-B421-0B0B8EF0722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B848674-4E4F-4A34-995C-7A1A89D29BC3}" type="datetimeFigureOut">
              <a:rPr lang="en-US" smtClean="0"/>
              <a:pPr/>
              <a:t>5/1/2009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C85717-93F3-4317-B421-0B0B8EF0722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848674-4E4F-4A34-995C-7A1A89D29BC3}" type="datetimeFigureOut">
              <a:rPr lang="en-US" smtClean="0"/>
              <a:pPr/>
              <a:t>5/1/2009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C85717-93F3-4317-B421-0B0B8EF0722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B848674-4E4F-4A34-995C-7A1A89D29BC3}" type="datetimeFigureOut">
              <a:rPr lang="en-US" smtClean="0"/>
              <a:pPr/>
              <a:t>5/1/2009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85717-93F3-4317-B421-0B0B8EF0722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B848674-4E4F-4A34-995C-7A1A89D29BC3}" type="datetimeFigureOut">
              <a:rPr lang="en-US" smtClean="0"/>
              <a:pPr/>
              <a:t>5/1/2009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7C85717-93F3-4317-B421-0B0B8EF0722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B848674-4E4F-4A34-995C-7A1A89D29BC3}" type="datetimeFigureOut">
              <a:rPr lang="en-US" smtClean="0"/>
              <a:pPr/>
              <a:t>5/1/2009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7C85717-93F3-4317-B421-0B0B8EF0722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Biomass Energy</a:t>
            </a:r>
            <a:br>
              <a:rPr lang="en-US" dirty="0" smtClean="0"/>
            </a:br>
            <a:r>
              <a:rPr lang="en-US" dirty="0" smtClean="0"/>
              <a:t>Period 1</a:t>
            </a:r>
            <a:endParaRPr lang="en-US" dirty="0"/>
          </a:p>
        </p:txBody>
      </p:sp>
      <p:sp>
        <p:nvSpPr>
          <p:cNvPr id="3" name="Subtitle 2"/>
          <p:cNvSpPr>
            <a:spLocks noGrp="1"/>
          </p:cNvSpPr>
          <p:nvPr>
            <p:ph type="subTitle" idx="1"/>
          </p:nvPr>
        </p:nvSpPr>
        <p:spPr>
          <a:xfrm>
            <a:off x="838200" y="3200400"/>
            <a:ext cx="7854696" cy="1752600"/>
          </a:xfrm>
        </p:spPr>
        <p:txBody>
          <a:bodyPr>
            <a:normAutofit fontScale="85000" lnSpcReduction="20000"/>
          </a:bodyPr>
          <a:lstStyle/>
          <a:p>
            <a:r>
              <a:rPr lang="en-US" dirty="0" smtClean="0"/>
              <a:t>By: Laura </a:t>
            </a:r>
          </a:p>
          <a:p>
            <a:r>
              <a:rPr lang="en-US" dirty="0" smtClean="0"/>
              <a:t>Bradley   </a:t>
            </a:r>
          </a:p>
          <a:p>
            <a:r>
              <a:rPr lang="en-US" dirty="0" smtClean="0"/>
              <a:t> Kenzie</a:t>
            </a:r>
          </a:p>
          <a:p>
            <a:r>
              <a:rPr lang="en-US" dirty="0" smtClean="0"/>
              <a:t>Amber      </a:t>
            </a:r>
          </a:p>
          <a:p>
            <a:r>
              <a:rPr lang="en-US" dirty="0" smtClean="0"/>
              <a:t>    Todd  </a:t>
            </a:r>
          </a:p>
        </p:txBody>
      </p:sp>
      <p:pic>
        <p:nvPicPr>
          <p:cNvPr id="116738" name="Picture 2" descr="http://cr.middlebury.edu/es/altenergylife/biomass%20logo.gif"/>
          <p:cNvPicPr>
            <a:picLocks noChangeAspect="1" noChangeArrowheads="1"/>
          </p:cNvPicPr>
          <p:nvPr/>
        </p:nvPicPr>
        <p:blipFill>
          <a:blip r:embed="rId2"/>
          <a:srcRect/>
          <a:stretch>
            <a:fillRect/>
          </a:stretch>
        </p:blipFill>
        <p:spPr bwMode="auto">
          <a:xfrm>
            <a:off x="1447800" y="3352800"/>
            <a:ext cx="4105275" cy="303847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Biomass is matter usually thought of as garbage. Some of it is just stuff lying around dead trees, tree branches, yard clippings, left over crops, wood chips , and bark and sawdust from lumber mills. It can even include used tires and livestock manure.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This stuff nobody seems to want can be used to produce electricity, heat, compost material or fuels. Composting material is decayed plant or food products mixed together in a compost pile and spread to help plants grow.</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California produces more than 60 million bone dry tons of biomass each year. Of this total, five million bone dry tons is now burned to make electricity. This is biomass from lumber mill wastes, urban wood waste, forest and agricultural residues and other feed stocks. </a:t>
            </a:r>
          </a:p>
          <a:p>
            <a:r>
              <a:rPr lang="en-US" dirty="0" smtClean="0"/>
              <a:t>If all of it was used, the 60 million tons of biomass in California could make close to 2,000 megawatts of electricity for California's growing population and economy.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use of biomass can be environmentally friendly because the biomass is reduced, recycled and then reused. It is also a renewable resource because plants to make biomass can be grown over and over.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new ways of using biomass are still being discovered. One way is to produce ethanol, a liquid alcohol fuel. Ethanol can be used in special types of cars that are made for using alcohol fuel instead of gasoline. The alcohol can also be combined with gasoline. This reduces our dependence on oil - a non-renewable fossil fuel. </a:t>
            </a:r>
          </a:p>
          <a:p>
            <a:r>
              <a:rPr lang="en-US" smtClean="0"/>
              <a:t/>
            </a:r>
            <a:br>
              <a:rPr lang="en-US" smtClean="0"/>
            </a:b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http://www.malignani.ud.it/WebEnis/NorthWind-SouthSun/power/images/biomass.jpg"/>
          <p:cNvPicPr>
            <a:picLocks noGrp="1" noChangeAspect="1" noChangeArrowheads="1"/>
          </p:cNvPicPr>
          <p:nvPr>
            <p:ph idx="1"/>
          </p:nvPr>
        </p:nvPicPr>
        <p:blipFill>
          <a:blip r:embed="rId2"/>
          <a:srcRect/>
          <a:stretch>
            <a:fillRect/>
          </a:stretch>
        </p:blipFill>
        <p:spPr bwMode="auto">
          <a:xfrm>
            <a:off x="1371600" y="990600"/>
            <a:ext cx="6705600" cy="50292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TotalTime>
  <Words>284</Words>
  <Application>Microsoft Office PowerPoint</Application>
  <PresentationFormat>On-screen Show (4:3)</PresentationFormat>
  <Paragraphs>13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Biomass Energy Period 1</vt:lpstr>
      <vt:lpstr>Slide 2</vt:lpstr>
      <vt:lpstr>Slide 3</vt:lpstr>
      <vt:lpstr>Slide 4</vt:lpstr>
      <vt:lpstr>Slide 5</vt:lpstr>
      <vt:lpstr>Slide 6</vt:lpstr>
      <vt:lpstr>Slide 7</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Biomass Energy</dc:title>
  <dc:creator> </dc:creator>
  <cp:lastModifiedBy> </cp:lastModifiedBy>
  <cp:revision>6</cp:revision>
  <dcterms:created xsi:type="dcterms:W3CDTF">2009-04-27T12:21:32Z</dcterms:created>
  <dcterms:modified xsi:type="dcterms:W3CDTF">2009-05-01T12:09:14Z</dcterms:modified>
</cp:coreProperties>
</file>